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1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8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4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87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4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92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5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126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4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541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0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82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0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0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1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18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1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2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0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09424-C5B8-42C3-8B93-29F308ACFCF5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32645-B523-45FB-92C5-D798F0664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5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2F9C-BFAB-4B19-801F-A8DF15DD4F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2F1A-1846-4C58-9DAD-84D61BA5E90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5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099" y="318074"/>
            <a:ext cx="10876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Предлагаемые границы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область, г. Тула, Привокзальный район, с. Федоровка, ул. Шоссейная, д. 14</a:t>
            </a:r>
          </a:p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499" y="1179848"/>
            <a:ext cx="3590476" cy="484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179848"/>
            <a:ext cx="3886400" cy="4848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975" y="1179848"/>
            <a:ext cx="3399243" cy="4848698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2095500" y="857250"/>
            <a:ext cx="7143750" cy="2286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239250" y="857250"/>
            <a:ext cx="619125" cy="1676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863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IvanovaAA</dc:creator>
  <cp:lastModifiedBy>IvanovaAA</cp:lastModifiedBy>
  <cp:revision>1</cp:revision>
  <dcterms:created xsi:type="dcterms:W3CDTF">2024-12-17T10:42:18Z</dcterms:created>
  <dcterms:modified xsi:type="dcterms:W3CDTF">2024-12-17T10:42:24Z</dcterms:modified>
</cp:coreProperties>
</file>